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893" autoAdjust="0"/>
  </p:normalViewPr>
  <p:slideViewPr>
    <p:cSldViewPr snapToGrid="0">
      <p:cViewPr varScale="1">
        <p:scale>
          <a:sx n="71" d="100"/>
          <a:sy n="71" d="100"/>
        </p:scale>
        <p:origin x="60" y="19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D61852-A026-4276-B446-5DE811619A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7773C3-724B-40DF-A937-DD93886742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A418D4-F76C-4A58-8D02-0E848B83F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EB4A-B8E2-4700-9A30-067E35F96F6C}" type="datetimeFigureOut">
              <a:rPr lang="ca-ES" smtClean="0"/>
              <a:t>9/7/2018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47DE7D-48CA-4CC8-AF82-61EDD57FD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DF7C9C-A135-4E20-82B8-C7B385879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76DE-A04E-4FC4-8F5F-DF816C2E447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74037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1E8039-B261-4A71-A153-34C691511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467A220-4A84-4D65-B4F1-217ECBD1A4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3415F9-A6DD-475B-BBE8-EE1D7C386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EB4A-B8E2-4700-9A30-067E35F96F6C}" type="datetimeFigureOut">
              <a:rPr lang="ca-ES" smtClean="0"/>
              <a:t>9/7/2018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839505-755E-435A-9B36-378EDE8EF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E06C18-8D5F-4062-96C8-CCDA574C8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76DE-A04E-4FC4-8F5F-DF816C2E447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27667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0EFA1A8-86C5-47CC-A1BE-F2DA7B1E07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5C6A870-85F9-4069-AA94-4184C7ED40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BCD866-FB39-4489-BD09-D97FF174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EB4A-B8E2-4700-9A30-067E35F96F6C}" type="datetimeFigureOut">
              <a:rPr lang="ca-ES" smtClean="0"/>
              <a:t>9/7/2018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C48310-074C-4CC4-AE85-2AE8C8E8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34D9D8-4A91-43EE-9EA7-6B0107434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76DE-A04E-4FC4-8F5F-DF816C2E447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84853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838115-4DFE-4125-9C6B-3F8598A1B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5945E8-1EB0-44EB-BE76-4D811B385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B2EAB1-323E-41F3-8C81-04C6112B3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EB4A-B8E2-4700-9A30-067E35F96F6C}" type="datetimeFigureOut">
              <a:rPr lang="ca-ES" smtClean="0"/>
              <a:t>9/7/2018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79376B-840B-4384-BE6B-4A014870C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D4F5EC-53D7-4655-A833-405A7B7C0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76DE-A04E-4FC4-8F5F-DF816C2E447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27995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9E868D-8043-4C55-A6A5-97F82CEFC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05FEB89-FD1A-4BBC-9225-04EA8EB73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B2F810-3129-4719-A96B-C31F8E46F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EB4A-B8E2-4700-9A30-067E35F96F6C}" type="datetimeFigureOut">
              <a:rPr lang="ca-ES" smtClean="0"/>
              <a:t>9/7/2018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A76631-EAC1-469F-946E-9878B7870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33C957-8F9C-4D54-AB3B-40CFC4980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76DE-A04E-4FC4-8F5F-DF816C2E447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96305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5AF41A-0F1D-4267-8C53-93AC084A6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6412D5-D2A3-47C2-8BBA-4D73DD4494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B4DE6A6-5D16-4F38-AB85-3AF7261FE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07CD07F-50A9-45DE-8458-5F0681B72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EB4A-B8E2-4700-9A30-067E35F96F6C}" type="datetimeFigureOut">
              <a:rPr lang="ca-ES" smtClean="0"/>
              <a:t>9/7/2018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415C2EF-8C0F-45E9-A4A9-CA298BD96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EE1DC6E-D59C-402E-AED2-4761C5DFE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76DE-A04E-4FC4-8F5F-DF816C2E447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70751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7E9F02-AD85-4945-B915-11240FE89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2F16F29-B31D-4729-B3F6-AFF9F080F8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216677A-0E7A-49C3-8D0F-94066F41C0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E48B0AB-4237-4495-B089-E8541C0F32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EC45EBF-9E77-4137-876F-6C37BC6847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C9EAD8E-371B-418F-8293-2CE4007E8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EB4A-B8E2-4700-9A30-067E35F96F6C}" type="datetimeFigureOut">
              <a:rPr lang="ca-ES" smtClean="0"/>
              <a:t>9/7/2018</a:t>
            </a:fld>
            <a:endParaRPr lang="ca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C6238D5-22E6-439B-8B03-B75943B10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BBB8C4F-17AB-4022-8E39-76365BA7C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76DE-A04E-4FC4-8F5F-DF816C2E447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35461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695C82-E8CF-47B3-959F-9EFF11AAE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46923B0-4656-42E2-BF0A-5EA626EE8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EB4A-B8E2-4700-9A30-067E35F96F6C}" type="datetimeFigureOut">
              <a:rPr lang="ca-ES" smtClean="0"/>
              <a:t>9/7/2018</a:t>
            </a:fld>
            <a:endParaRPr lang="ca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3F27B1F-03DB-47BD-BE57-199D28F7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95863DD-0C83-4A11-B739-E1A685AAE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76DE-A04E-4FC4-8F5F-DF816C2E447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3137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2EBB087-F17D-4332-8040-5FCAEB4CB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EB4A-B8E2-4700-9A30-067E35F96F6C}" type="datetimeFigureOut">
              <a:rPr lang="ca-ES" smtClean="0"/>
              <a:t>9/7/2018</a:t>
            </a:fld>
            <a:endParaRPr lang="ca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CD2D532-88E8-4C7A-A8DF-A595A7DBC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DC83FE9-391B-4D70-BBCF-A610457D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76DE-A04E-4FC4-8F5F-DF816C2E447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99122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A2750B-4515-4FEF-B053-CBF422579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AD97CA-DF2F-4CE2-89E1-907B3BA0D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F985200-0524-41AA-BB20-C9DD5D9245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17A6439-6903-4C01-BA2D-B599DD0A0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EB4A-B8E2-4700-9A30-067E35F96F6C}" type="datetimeFigureOut">
              <a:rPr lang="ca-ES" smtClean="0"/>
              <a:t>9/7/2018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1E84BA1-5A97-4B70-B524-59819CEAD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62DC675-CDDF-44CA-8AC4-CCD850B3F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76DE-A04E-4FC4-8F5F-DF816C2E447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96257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13756D-69A2-4CCF-BBC5-E1E9FC0DB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AE48869-9E66-402F-9745-A1A3E8C71A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4D683DA-C702-4071-B7EF-7CF07B3468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8DA018-FF9A-4816-AA6C-FC0E02B9D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EB4A-B8E2-4700-9A30-067E35F96F6C}" type="datetimeFigureOut">
              <a:rPr lang="ca-ES" smtClean="0"/>
              <a:t>9/7/2018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A95BA82-36CF-40D0-8BAE-D2B87ACAD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1E5E3A-2F35-4568-BBE8-85A0193E5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76DE-A04E-4FC4-8F5F-DF816C2E447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67562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31CFDBB-7F23-4446-B364-F42EB0BA0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E4768E4-96A4-4DF3-9527-3234DCB19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E84A4E-9CEA-4982-98BA-2E94E0E15B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7EB4A-B8E2-4700-9A30-067E35F96F6C}" type="datetimeFigureOut">
              <a:rPr lang="ca-ES" smtClean="0"/>
              <a:t>9/7/2018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C75BC4-C83B-4F00-89BF-CA1190FEB9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ABF6A7-7521-4A2F-BE9C-0A35BD7B47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876DE-A04E-4FC4-8F5F-DF816C2E447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2205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mp3"/><Relationship Id="rId7" Type="http://schemas.openxmlformats.org/officeDocument/2006/relationships/image" Target="../media/image1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slideLayout" Target="../slideLayouts/slideLayout1.xml"/><Relationship Id="rId5" Type="http://schemas.microsoft.com/office/2007/relationships/media" Target="../media/media4.mp3"/><Relationship Id="rId4" Type="http://schemas.microsoft.com/office/2007/relationships/media" Target="../media/media3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D5B359E-276B-4AF5-A3A2-A3C4F44941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13886"/>
            <a:ext cx="12192000" cy="687188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E5B8B77-578F-49C2-9631-9A47A3A835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148669-ABB1-4E1E-A8AB-04107D328E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5" name="cant 01">
            <a:hlinkClick r:id="" action="ppaction://media"/>
            <a:extLst>
              <a:ext uri="{FF2B5EF4-FFF2-40B4-BE49-F238E27FC236}">
                <a16:creationId xmlns:a16="http://schemas.microsoft.com/office/drawing/2014/main" id="{F662BC59-2FFE-490B-B6EE-D60B3D4F87B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5367.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6" name="cant 02">
            <a:hlinkClick r:id="" action="ppaction://media"/>
            <a:extLst>
              <a:ext uri="{FF2B5EF4-FFF2-40B4-BE49-F238E27FC236}">
                <a16:creationId xmlns:a16="http://schemas.microsoft.com/office/drawing/2014/main" id="{DFACCE1C-56F6-4415-B90D-165C4758E40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78286.06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7" name="cant 03">
            <a:hlinkClick r:id="" action="ppaction://media"/>
            <a:extLst>
              <a:ext uri="{FF2B5EF4-FFF2-40B4-BE49-F238E27FC236}">
                <a16:creationId xmlns:a16="http://schemas.microsoft.com/office/drawing/2014/main" id="{D7C9F481-8846-4BF1-92A9-98873F71592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end="76510.7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8" name="cant 04">
            <a:hlinkClick r:id="" action="ppaction://media"/>
            <a:extLst>
              <a:ext uri="{FF2B5EF4-FFF2-40B4-BE49-F238E27FC236}">
                <a16:creationId xmlns:a16="http://schemas.microsoft.com/office/drawing/2014/main" id="{F0EFFFF5-07AB-4A15-B656-7BB92A19632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5240" end="60196.31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5572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7" repeatCount="3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Panorámica</PresentationFormat>
  <Paragraphs>0</Paragraphs>
  <Slides>1</Slides>
  <Notes>0</Notes>
  <HiddenSlides>0</HiddenSlides>
  <MMClips>4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plegadis</dc:creator>
  <cp:lastModifiedBy>plegadis</cp:lastModifiedBy>
  <cp:revision>3</cp:revision>
  <dcterms:created xsi:type="dcterms:W3CDTF">2018-07-09T10:43:23Z</dcterms:created>
  <dcterms:modified xsi:type="dcterms:W3CDTF">2018-07-09T11:02:38Z</dcterms:modified>
</cp:coreProperties>
</file>